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0" r:id="rId6"/>
    <p:sldId id="271" r:id="rId7"/>
    <p:sldId id="272" r:id="rId8"/>
    <p:sldId id="273" r:id="rId9"/>
    <p:sldId id="280" r:id="rId10"/>
    <p:sldId id="279" r:id="rId11"/>
    <p:sldId id="281" r:id="rId12"/>
    <p:sldId id="282" r:id="rId13"/>
    <p:sldId id="274" r:id="rId14"/>
    <p:sldId id="268" r:id="rId15"/>
    <p:sldId id="275" r:id="rId16"/>
    <p:sldId id="276" r:id="rId17"/>
    <p:sldId id="278" r:id="rId18"/>
    <p:sldId id="277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1" autoAdjust="0"/>
    <p:restoredTop sz="94641" autoAdjust="0"/>
  </p:normalViewPr>
  <p:slideViewPr>
    <p:cSldViewPr snapToGrid="0">
      <p:cViewPr varScale="1">
        <p:scale>
          <a:sx n="68" d="100"/>
          <a:sy n="68" d="100"/>
        </p:scale>
        <p:origin x="1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5/18/2021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0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9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7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7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3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9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2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79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2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5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7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oey.tatu@student.ncirl.ie" TargetMode="Externa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hyperlink" Target="https://github.com/JoeyTatu/Software_Project_2020_21/blob/main/Submission%20-%20Report%2C%20Poster%2C%20Repo%20-%2016%20May%202021/Joey%20Tatu%20-%20Showcase%20Poster.pptx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package" Target="../embeddings/Microsoft_PowerPoint_Presentation.pptx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oey.tatu@student.ncirl.ie" TargetMode="Externa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77" y="819150"/>
            <a:ext cx="8825658" cy="332958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Automatic Retinopathy Detection Using</a:t>
            </a:r>
            <a:br>
              <a:rPr lang="en-US" sz="5400" b="1" dirty="0"/>
            </a:br>
            <a:r>
              <a:rPr lang="en-US" sz="5400" b="1" dirty="0"/>
              <a:t>Digital Image Processing via a Smart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77" y="4634500"/>
            <a:ext cx="8825658" cy="173772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JOEY TATÚ</a:t>
            </a:r>
          </a:p>
          <a:p>
            <a:pPr algn="ctr"/>
            <a:r>
              <a:rPr lang="en-US" b="1" cap="none" dirty="0"/>
              <a:t>15015556</a:t>
            </a:r>
          </a:p>
          <a:p>
            <a:pPr algn="ctr"/>
            <a:r>
              <a:rPr lang="en-US" b="1" u="sng" cap="none" dirty="0">
                <a:hlinkClick r:id="rId5"/>
              </a:rPr>
              <a:t>joey.tatu@student.ncirl.ie</a:t>
            </a:r>
            <a:endParaRPr lang="en-US" b="1" u="sng" cap="none" dirty="0"/>
          </a:p>
          <a:p>
            <a:pPr algn="ctr"/>
            <a:r>
              <a:rPr lang="en-US" b="1" cap="none" dirty="0"/>
              <a:t>MAY 2021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Navigation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52303"/>
            <a:ext cx="8825658" cy="530851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Video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Project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Testing &amp; evaluation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Video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System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Code walkthrough</a:t>
            </a:r>
          </a:p>
          <a:p>
            <a:endParaRPr lang="en-US" b="1" dirty="0"/>
          </a:p>
          <a:p>
            <a:r>
              <a:rPr lang="en-US" b="1" dirty="0"/>
              <a:t>Video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Questions &amp;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Showcase poster</a:t>
            </a:r>
            <a:endParaRPr lang="ru-RU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F20B11-3667-4E2A-A4DB-F49EB2412D7B}"/>
              </a:ext>
            </a:extLst>
          </p:cNvPr>
          <p:cNvSpPr/>
          <p:nvPr/>
        </p:nvSpPr>
        <p:spPr>
          <a:xfrm>
            <a:off x="6096000" y="2101333"/>
            <a:ext cx="5512546" cy="36104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FDAA-0F22-49F0-8417-615B6F094738}"/>
              </a:ext>
            </a:extLst>
          </p:cNvPr>
          <p:cNvSpPr txBox="1"/>
          <p:nvPr/>
        </p:nvSpPr>
        <p:spPr>
          <a:xfrm>
            <a:off x="9334500" y="6019800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282151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A3B8B0-2E0E-46E0-9C44-04F75259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89" y="469055"/>
            <a:ext cx="9404723" cy="1400530"/>
          </a:xfrm>
        </p:spPr>
        <p:txBody>
          <a:bodyPr/>
          <a:lstStyle/>
          <a:p>
            <a:r>
              <a:rPr lang="en-IE" dirty="0"/>
              <a:t>System 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64615-227E-4D32-855A-2BA81C573D01}"/>
              </a:ext>
            </a:extLst>
          </p:cNvPr>
          <p:cNvSpPr/>
          <p:nvPr/>
        </p:nvSpPr>
        <p:spPr>
          <a:xfrm>
            <a:off x="4319448" y="1657350"/>
            <a:ext cx="5641987" cy="391542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84FF5-24C9-4730-A88E-4F00912BFCA3}"/>
              </a:ext>
            </a:extLst>
          </p:cNvPr>
          <p:cNvSpPr txBox="1"/>
          <p:nvPr/>
        </p:nvSpPr>
        <p:spPr>
          <a:xfrm>
            <a:off x="7820003" y="5834261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A3B8B0-2E0E-46E0-9C44-04F75259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89" y="469055"/>
            <a:ext cx="9404723" cy="1400530"/>
          </a:xfrm>
        </p:spPr>
        <p:txBody>
          <a:bodyPr/>
          <a:lstStyle/>
          <a:p>
            <a:r>
              <a:rPr lang="en-IE" dirty="0"/>
              <a:t>Code Overview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264615-227E-4D32-855A-2BA81C573D01}"/>
              </a:ext>
            </a:extLst>
          </p:cNvPr>
          <p:cNvSpPr/>
          <p:nvPr/>
        </p:nvSpPr>
        <p:spPr>
          <a:xfrm>
            <a:off x="3655215" y="1471193"/>
            <a:ext cx="6970453" cy="445391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84FF5-24C9-4730-A88E-4F00912BFCA3}"/>
              </a:ext>
            </a:extLst>
          </p:cNvPr>
          <p:cNvSpPr txBox="1"/>
          <p:nvPr/>
        </p:nvSpPr>
        <p:spPr>
          <a:xfrm>
            <a:off x="8316870" y="5988556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426919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Navigation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52303"/>
            <a:ext cx="8825658" cy="530851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Video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Project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Testing &amp; evaluation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Video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System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Code walkthrough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/>
                </a:solidFill>
              </a:rPr>
              <a:t>Video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tx1"/>
                </a:solidFill>
              </a:rPr>
              <a:t>Questions &amp;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chemeClr val="tx1"/>
                </a:solidFill>
              </a:rPr>
              <a:t>Showcase poster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F20B11-3667-4E2A-A4DB-F49EB2412D7B}"/>
              </a:ext>
            </a:extLst>
          </p:cNvPr>
          <p:cNvSpPr/>
          <p:nvPr/>
        </p:nvSpPr>
        <p:spPr>
          <a:xfrm>
            <a:off x="6096000" y="2101333"/>
            <a:ext cx="5512546" cy="36104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FDAA-0F22-49F0-8417-615B6F094738}"/>
              </a:ext>
            </a:extLst>
          </p:cNvPr>
          <p:cNvSpPr txBox="1"/>
          <p:nvPr/>
        </p:nvSpPr>
        <p:spPr>
          <a:xfrm>
            <a:off x="9334500" y="6019800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260621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33102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 &amp; Answers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FDAA-0F22-49F0-8417-615B6F094738}"/>
              </a:ext>
            </a:extLst>
          </p:cNvPr>
          <p:cNvSpPr txBox="1"/>
          <p:nvPr/>
        </p:nvSpPr>
        <p:spPr>
          <a:xfrm>
            <a:off x="9572980" y="5542553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8750C81-E3EB-414E-8B84-771275668504}"/>
              </a:ext>
            </a:extLst>
          </p:cNvPr>
          <p:cNvSpPr/>
          <p:nvPr/>
        </p:nvSpPr>
        <p:spPr>
          <a:xfrm>
            <a:off x="7388208" y="2202445"/>
            <a:ext cx="4369545" cy="3046158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EA399A-7747-49F1-A608-9B1BCC48D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47" y="1252303"/>
            <a:ext cx="6953961" cy="54151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E" sz="1800" b="1" dirty="0"/>
              <a:t>Discuss the most difficult aspect of your project with particular emphasis on those areas related to your chosen specialisation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800" b="1" dirty="0"/>
              <a:t>Discuss the most innovative aspect of your project.  For example, with respect to your use of technologies, programming languages, frameworks or security protocols etc.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800" b="1" dirty="0"/>
              <a:t>With respect to your requirement specification, what requirements have you since added, removed or changed and what impact has this had on the completeness of your project? 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800" b="1" dirty="0"/>
              <a:t>Describe in detail, your approach to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IE" sz="1800" b="1" dirty="0"/>
              <a:t>If you were to start your project again, would you change any of the decisions you made? For example, in relation to tools, technologies, languages, algorithms, security, testing strategies etc. </a:t>
            </a:r>
          </a:p>
          <a:p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20218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A3B8B0-2E0E-46E0-9C44-04F75259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45" y="148818"/>
            <a:ext cx="9404723" cy="1400530"/>
          </a:xfrm>
        </p:spPr>
        <p:txBody>
          <a:bodyPr/>
          <a:lstStyle/>
          <a:p>
            <a:r>
              <a:rPr lang="en-IE" dirty="0"/>
              <a:t>Showcase Poster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84FF5-24C9-4730-A88E-4F00912BFCA3}"/>
              </a:ext>
            </a:extLst>
          </p:cNvPr>
          <p:cNvSpPr txBox="1"/>
          <p:nvPr/>
        </p:nvSpPr>
        <p:spPr>
          <a:xfrm>
            <a:off x="6772232" y="6247517"/>
            <a:ext cx="366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Showcase Poster created in Microsoft PowerPoint. With thanks to Microsoft. </a:t>
            </a:r>
          </a:p>
        </p:txBody>
      </p:sp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CA87B995-1D85-4428-AC78-250DD8DAF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204134"/>
              </p:ext>
            </p:extLst>
          </p:nvPr>
        </p:nvGraphicFramePr>
        <p:xfrm>
          <a:off x="2013280" y="930234"/>
          <a:ext cx="4082720" cy="577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resentation" r:id="rId5" imgW="11139480" imgH="15770160" progId="PowerPoint.Show.12">
                  <p:embed/>
                </p:oleObj>
              </mc:Choice>
              <mc:Fallback>
                <p:oleObj name="Presentation" r:id="rId5" imgW="11139480" imgH="157701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3280" y="930234"/>
                        <a:ext cx="4082720" cy="5778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3B5785E-DDAC-4E6E-8DD8-3BEE037E4907}"/>
              </a:ext>
            </a:extLst>
          </p:cNvPr>
          <p:cNvSpPr txBox="1"/>
          <p:nvPr/>
        </p:nvSpPr>
        <p:spPr>
          <a:xfrm>
            <a:off x="7343531" y="2761034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Showcase poster is also available via Turnitin and also by </a:t>
            </a:r>
            <a:r>
              <a:rPr lang="en-IE" dirty="0">
                <a:hlinkClick r:id="rId7"/>
              </a:rPr>
              <a:t>clicking here.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7416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643065"/>
            <a:ext cx="8825658" cy="134838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B124F4-4D5F-4E56-AEF9-3EA97CB40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885010"/>
            <a:ext cx="8825658" cy="1737721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JOEY TATÚ</a:t>
            </a:r>
          </a:p>
          <a:p>
            <a:pPr algn="ctr"/>
            <a:r>
              <a:rPr lang="en-US" b="1" cap="none" dirty="0"/>
              <a:t>15015556</a:t>
            </a:r>
          </a:p>
          <a:p>
            <a:pPr algn="ctr"/>
            <a:r>
              <a:rPr lang="en-US" b="1" u="sng" cap="none" dirty="0">
                <a:hlinkClick r:id="rId5"/>
              </a:rPr>
              <a:t>joey.tatu@student.ncirl.ie</a:t>
            </a:r>
            <a:endParaRPr lang="en-US" b="1" u="sng" cap="none" dirty="0"/>
          </a:p>
          <a:p>
            <a:pPr algn="ctr"/>
            <a:r>
              <a:rPr lang="en-US" b="1" cap="none" dirty="0"/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Navigation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52303"/>
            <a:ext cx="8825658" cy="530851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Video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Project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Testing &amp; evaluation</a:t>
            </a:r>
          </a:p>
          <a:p>
            <a:endParaRPr lang="en-US" b="1" dirty="0"/>
          </a:p>
          <a:p>
            <a:r>
              <a:rPr lang="en-US" b="1" dirty="0"/>
              <a:t>Video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System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Code walkthrough</a:t>
            </a:r>
          </a:p>
          <a:p>
            <a:endParaRPr lang="en-US" b="1" dirty="0"/>
          </a:p>
          <a:p>
            <a:r>
              <a:rPr lang="en-US" b="1" dirty="0"/>
              <a:t>Video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Questions &amp; answers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Showcase poster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F20B11-3667-4E2A-A4DB-F49EB2412D7B}"/>
              </a:ext>
            </a:extLst>
          </p:cNvPr>
          <p:cNvSpPr/>
          <p:nvPr/>
        </p:nvSpPr>
        <p:spPr>
          <a:xfrm>
            <a:off x="6096000" y="2101333"/>
            <a:ext cx="5512546" cy="3610455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DFDAA-0F22-49F0-8417-615B6F094738}"/>
              </a:ext>
            </a:extLst>
          </p:cNvPr>
          <p:cNvSpPr txBox="1"/>
          <p:nvPr/>
        </p:nvSpPr>
        <p:spPr>
          <a:xfrm>
            <a:off x="9334500" y="6019800"/>
            <a:ext cx="257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  <a:br>
              <a:rPr lang="en-IE" sz="1200" dirty="0">
                <a:solidFill>
                  <a:schemeClr val="tx1">
                    <a:lumMod val="75000"/>
                  </a:schemeClr>
                </a:solidFill>
              </a:rPr>
            </a:br>
            <a:endParaRPr lang="en-IE" sz="12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Slides with thanks to Microsoft</a:t>
            </a:r>
          </a:p>
        </p:txBody>
      </p:sp>
    </p:spTree>
    <p:extLst>
      <p:ext uri="{BB962C8B-B14F-4D97-AF65-F5344CB8AC3E}">
        <p14:creationId xmlns:p14="http://schemas.microsoft.com/office/powerpoint/2010/main" val="181079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52303"/>
            <a:ext cx="8825658" cy="5308517"/>
          </a:xfrm>
        </p:spPr>
        <p:txBody>
          <a:bodyPr anchor="ctr">
            <a:normAutofit/>
          </a:bodyPr>
          <a:lstStyle/>
          <a:p>
            <a:r>
              <a:rPr lang="en-IE" b="1" cap="none" dirty="0"/>
              <a:t>DESCRIPTION: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cap="none" dirty="0"/>
              <a:t>JOEY TATÚ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cap="none" dirty="0"/>
              <a:t>BSc (HONOURS) IN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cap="none" dirty="0"/>
              <a:t>SOFTWARE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b="1" cap="none" dirty="0"/>
          </a:p>
          <a:p>
            <a:r>
              <a:rPr lang="en-IE" b="1" cap="none" dirty="0"/>
              <a:t>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cap="none" dirty="0"/>
              <a:t>AUTOMATIC RETINOPATHY DETECTION USING</a:t>
            </a:r>
            <a:br>
              <a:rPr lang="en-US" b="1" cap="none" dirty="0"/>
            </a:br>
            <a:r>
              <a:rPr lang="en-US" b="1" cap="none" dirty="0"/>
              <a:t>DIGITIAL IMAGE PROCESSING VIA A SMART DEVICE</a:t>
            </a:r>
            <a:endParaRPr lang="en-IE" b="1" cap="none" dirty="0"/>
          </a:p>
          <a:p>
            <a:endParaRPr lang="ru-RU" b="1" cap="none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8205923" y="1740877"/>
            <a:ext cx="3376246" cy="3376246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640F4-3821-4DC0-8A09-1CE008F64107}"/>
              </a:ext>
            </a:extLst>
          </p:cNvPr>
          <p:cNvSpPr txBox="1"/>
          <p:nvPr/>
        </p:nvSpPr>
        <p:spPr>
          <a:xfrm>
            <a:off x="9381329" y="5423473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Tatú, 2019</a:t>
            </a:r>
          </a:p>
        </p:txBody>
      </p:sp>
    </p:spTree>
    <p:extLst>
      <p:ext uri="{BB962C8B-B14F-4D97-AF65-F5344CB8AC3E}">
        <p14:creationId xmlns:p14="http://schemas.microsoft.com/office/powerpoint/2010/main" val="129056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5451" y="1176092"/>
            <a:ext cx="6288698" cy="5308517"/>
          </a:xfrm>
        </p:spPr>
        <p:txBody>
          <a:bodyPr anchor="ctr">
            <a:normAutofit fontScale="92500" lnSpcReduction="10000"/>
          </a:bodyPr>
          <a:lstStyle/>
          <a:p>
            <a:r>
              <a:rPr lang="en-IE" b="1" dirty="0"/>
              <a:t>WHAT?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Diabetic retinopathy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Android app - Detect diabetic retinopathy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Compare with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r>
              <a:rPr lang="en-IE" b="1" dirty="0"/>
              <a:t>WHO?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Opticians / ophthalmologists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Untrained medical staff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Free up time for eye doctors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r>
              <a:rPr lang="en-IE" b="1" dirty="0"/>
              <a:t>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Many research 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1" dirty="0"/>
              <a:t>Very basic apps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575428" y="2009042"/>
            <a:ext cx="4644614" cy="3376246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ABF06-6904-4CD7-B9A1-00671CD98917}"/>
              </a:ext>
            </a:extLst>
          </p:cNvPr>
          <p:cNvSpPr txBox="1"/>
          <p:nvPr/>
        </p:nvSpPr>
        <p:spPr>
          <a:xfrm>
            <a:off x="0" y="5844644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181186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/>
          </a:bodyPr>
          <a:lstStyle/>
          <a:p>
            <a:r>
              <a:rPr lang="en-US" dirty="0"/>
              <a:t>Technologies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DD1B8-FE76-4498-8397-AEA8E19C87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24" y="1647106"/>
            <a:ext cx="4262393" cy="134753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7C7B76D-7C70-4771-A371-2D1E16D65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4" y="2189709"/>
            <a:ext cx="2774263" cy="1397968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BA591113-8622-40C2-9BC8-545CB4DE6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8" y="4239500"/>
            <a:ext cx="1452948" cy="186340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47B263A-EB07-485D-96E9-FB00A9F6F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58" y="3969307"/>
            <a:ext cx="2622626" cy="2186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D0726-5A1B-4F33-B768-10565A4FBB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3" y="1493166"/>
            <a:ext cx="3035442" cy="85371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C4792F-FE48-4F22-B250-6772A9272F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3" y="2994644"/>
            <a:ext cx="2565406" cy="1010770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636397D-2F20-4DEB-AD8F-F689B2F682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6" y="4594610"/>
            <a:ext cx="2423296" cy="1405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B8CE32-BCDA-4BBE-AB81-0D42B0CA8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8602" y="3969307"/>
            <a:ext cx="1452948" cy="26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38" y="-66943"/>
            <a:ext cx="8825658" cy="1013356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 &amp; Evaluation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4300" y="1176092"/>
            <a:ext cx="8159849" cy="5308517"/>
          </a:xfrm>
        </p:spPr>
        <p:txBody>
          <a:bodyPr anchor="ctr">
            <a:normAutofit fontScale="92500"/>
          </a:bodyPr>
          <a:lstStyle/>
          <a:p>
            <a:r>
              <a:rPr lang="en-US" b="1" dirty="0"/>
              <a:t>Usability testing: </a:t>
            </a:r>
          </a:p>
          <a:p>
            <a:r>
              <a:rPr lang="en-US" b="1" dirty="0"/>
              <a:t>Jakob Nielsen's 10 general principles for interaction design. 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Visibility of system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Match between system and the real world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User control and freedom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Consistency and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Error prevention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Recognition rather than recall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Flexibility and efficiency of use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Aesthetic and minimalist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Help users recognize, diagnose, and recover from errors</a:t>
            </a:r>
          </a:p>
          <a:p>
            <a:pPr marL="457200" indent="-457200">
              <a:buFont typeface="+mj-lt"/>
              <a:buAutoNum type="arabicPeriod"/>
            </a:pPr>
            <a:r>
              <a:rPr lang="en-IE" b="1" dirty="0"/>
              <a:t>Help and documentation</a:t>
            </a:r>
          </a:p>
          <a:p>
            <a:pPr marL="457200" indent="-457200">
              <a:buFont typeface="+mj-lt"/>
              <a:buAutoNum type="arabicPeriod"/>
            </a:pPr>
            <a:endParaRPr lang="en-IE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499228" y="1440950"/>
            <a:ext cx="3253622" cy="42150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ABF06-6904-4CD7-B9A1-00671CD98917}"/>
              </a:ext>
            </a:extLst>
          </p:cNvPr>
          <p:cNvSpPr txBox="1"/>
          <p:nvPr/>
        </p:nvSpPr>
        <p:spPr>
          <a:xfrm>
            <a:off x="0" y="5844644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193835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 &amp; Evaluation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2850" y="1400893"/>
            <a:ext cx="8159849" cy="530851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Junit 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Performance testing: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Login Activity to Patient Activity using Google login:  </a:t>
            </a:r>
            <a:r>
              <a:rPr lang="en-IE" b="1" u="sng" dirty="0"/>
              <a:t>2.203 seconds</a:t>
            </a:r>
            <a:r>
              <a:rPr lang="en-IE" b="1" dirty="0"/>
              <a:t>. (excluding web browser activity)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Login Activity to Patient Activity using Facebook login: </a:t>
            </a:r>
            <a:r>
              <a:rPr lang="en-IE" b="1" u="sng" dirty="0"/>
              <a:t>2.958 seconds</a:t>
            </a:r>
            <a:r>
              <a:rPr lang="en-IE" b="1" dirty="0"/>
              <a:t>. (excluding web browser activity)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Patient Activity to Image Activity: </a:t>
            </a:r>
            <a:r>
              <a:rPr lang="en-IE" b="1" u="sng" dirty="0"/>
              <a:t>0.694 seconds</a:t>
            </a:r>
            <a:r>
              <a:rPr lang="en-IE" b="1" dirty="0"/>
              <a:t>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pPr lvl="0"/>
            <a:r>
              <a:rPr lang="en-IE" b="1" dirty="0"/>
              <a:t>Load &amp; stress testing: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90% RAM/Memory in use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Activities had a max increase of +1.826 seconds</a:t>
            </a:r>
            <a:br>
              <a:rPr lang="en-IE" b="1" dirty="0"/>
            </a:br>
            <a:r>
              <a:rPr lang="en-IE" b="1" dirty="0"/>
              <a:t>(exception of Image to results - +2.947 seconds)</a:t>
            </a:r>
          </a:p>
          <a:p>
            <a:pPr marL="457200" indent="-457200">
              <a:buFont typeface="+mj-lt"/>
              <a:buAutoNum type="arabicPeriod"/>
            </a:pPr>
            <a:endParaRPr lang="en-IE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499228" y="1440950"/>
            <a:ext cx="3253622" cy="42150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ABF06-6904-4CD7-B9A1-00671CD98917}"/>
              </a:ext>
            </a:extLst>
          </p:cNvPr>
          <p:cNvSpPr txBox="1"/>
          <p:nvPr/>
        </p:nvSpPr>
        <p:spPr>
          <a:xfrm>
            <a:off x="0" y="5844644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354873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 &amp; Evaluation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4300" y="1176092"/>
            <a:ext cx="8159849" cy="5308517"/>
          </a:xfrm>
        </p:spPr>
        <p:txBody>
          <a:bodyPr anchor="ctr">
            <a:normAutofit/>
          </a:bodyPr>
          <a:lstStyle/>
          <a:p>
            <a:r>
              <a:rPr lang="en-US" b="1" dirty="0"/>
              <a:t>Endurance testing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Like Load &amp; stress testing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Ran for 24 hours at 90% RAM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Similar results, but ±0.500 seconds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pPr lvl="0"/>
            <a:r>
              <a:rPr lang="en-IE" b="1" dirty="0"/>
              <a:t>Spike testing: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90% RAM in use for 10 minutes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Every 30 minutes interval for 24 hours.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Similar results, but ±0.125 seconds</a:t>
            </a:r>
          </a:p>
          <a:p>
            <a:pPr marL="457200" indent="-457200">
              <a:buFont typeface="+mj-lt"/>
              <a:buAutoNum type="arabicPeriod"/>
            </a:pPr>
            <a:endParaRPr lang="en-IE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499228" y="1440950"/>
            <a:ext cx="3253622" cy="42150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ABF06-6904-4CD7-B9A1-00671CD98917}"/>
              </a:ext>
            </a:extLst>
          </p:cNvPr>
          <p:cNvSpPr txBox="1"/>
          <p:nvPr/>
        </p:nvSpPr>
        <p:spPr>
          <a:xfrm>
            <a:off x="0" y="5844644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358604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388" y="33102"/>
            <a:ext cx="8825658" cy="1219201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 &amp; Evaluation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4300" y="1176092"/>
            <a:ext cx="8159849" cy="5308517"/>
          </a:xfrm>
        </p:spPr>
        <p:txBody>
          <a:bodyPr anchor="ctr">
            <a:normAutofit/>
          </a:bodyPr>
          <a:lstStyle/>
          <a:p>
            <a:r>
              <a:rPr lang="en-US" b="1" dirty="0"/>
              <a:t>Volume testing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App created for device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Consistency send and receive data every 10 seconds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Results Activity duplicated into new app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Would update record every 30 seconds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Free tier database full after 9h 34m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IE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Last 15 minutes before full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E" b="1" dirty="0"/>
              <a:t>Results page loading increased to +10.797 seconds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8F6D59-2E01-43F8-9617-F20C34233787}"/>
              </a:ext>
            </a:extLst>
          </p:cNvPr>
          <p:cNvSpPr/>
          <p:nvPr/>
        </p:nvSpPr>
        <p:spPr>
          <a:xfrm>
            <a:off x="499228" y="1440950"/>
            <a:ext cx="3253622" cy="42150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ABF06-6904-4CD7-B9A1-00671CD98917}"/>
              </a:ext>
            </a:extLst>
          </p:cNvPr>
          <p:cNvSpPr txBox="1"/>
          <p:nvPr/>
        </p:nvSpPr>
        <p:spPr>
          <a:xfrm>
            <a:off x="0" y="5844644"/>
            <a:ext cx="257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>
                <a:solidFill>
                  <a:schemeClr val="tx1">
                    <a:lumMod val="75000"/>
                  </a:schemeClr>
                </a:solidFill>
              </a:rPr>
              <a:t>Image: Royalty free</a:t>
            </a:r>
          </a:p>
        </p:txBody>
      </p:sp>
    </p:spTree>
    <p:extLst>
      <p:ext uri="{BB962C8B-B14F-4D97-AF65-F5344CB8AC3E}">
        <p14:creationId xmlns:p14="http://schemas.microsoft.com/office/powerpoint/2010/main" val="1025845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329</TotalTime>
  <Words>662</Words>
  <Application>Microsoft Office PowerPoint</Application>
  <PresentationFormat>Widescreen</PresentationFormat>
  <Paragraphs>160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Presentation</vt:lpstr>
      <vt:lpstr>Automatic Retinopathy Detection Using Digital Image Processing via a Smart Device</vt:lpstr>
      <vt:lpstr>Navigation</vt:lpstr>
      <vt:lpstr>Introduction</vt:lpstr>
      <vt:lpstr>Overview</vt:lpstr>
      <vt:lpstr>Technologies</vt:lpstr>
      <vt:lpstr>Testing &amp; Evaluation</vt:lpstr>
      <vt:lpstr>Testing &amp; Evaluation</vt:lpstr>
      <vt:lpstr>Testing &amp; Evaluation</vt:lpstr>
      <vt:lpstr>Testing &amp; Evaluation</vt:lpstr>
      <vt:lpstr>Navigation</vt:lpstr>
      <vt:lpstr>System Overview</vt:lpstr>
      <vt:lpstr>Code Overview</vt:lpstr>
      <vt:lpstr>Navigation</vt:lpstr>
      <vt:lpstr>Questions &amp; Answers</vt:lpstr>
      <vt:lpstr>Showcase Poster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Retinopathy Detection Using Digital Image Processing via a Smart Device</dc:title>
  <dc:creator>Joey Tatú</dc:creator>
  <cp:lastModifiedBy>Joey Tatú</cp:lastModifiedBy>
  <cp:revision>19</cp:revision>
  <dcterms:created xsi:type="dcterms:W3CDTF">2021-05-18T10:13:45Z</dcterms:created>
  <dcterms:modified xsi:type="dcterms:W3CDTF">2021-05-18T15:43:37Z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